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Tropika" charset="1" panose="00000500000000000000"/>
      <p:regular r:id="rId13"/>
    </p:embeddedFont>
    <p:embeddedFont>
      <p:font typeface="Boriboon Bold" charset="1" panose="00000000000000000000"/>
      <p:regular r:id="rId14"/>
    </p:embeddedFont>
    <p:embeddedFont>
      <p:font typeface="Boriboon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146651">
            <a:off x="3104393" y="1398996"/>
            <a:ext cx="13757690" cy="8229600"/>
          </a:xfrm>
          <a:custGeom>
            <a:avLst/>
            <a:gdLst/>
            <a:ahLst/>
            <a:cxnLst/>
            <a:rect r="r" b="b" t="t" l="l"/>
            <a:pathLst>
              <a:path h="8229600" w="13757690">
                <a:moveTo>
                  <a:pt x="0" y="8229600"/>
                </a:moveTo>
                <a:lnTo>
                  <a:pt x="13757690" y="8229600"/>
                </a:lnTo>
                <a:lnTo>
                  <a:pt x="1375769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55760">
            <a:off x="-845147" y="624937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23983" y="-93329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7" y="0"/>
                </a:lnTo>
                <a:lnTo>
                  <a:pt x="96509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65493" y="3208151"/>
            <a:ext cx="15157014" cy="230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867"/>
              </a:lnSpc>
            </a:pPr>
            <a:r>
              <a:rPr lang="en-US" sz="13476" spc="673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PROJECT TITLE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4784" y="6339979"/>
            <a:ext cx="5339199" cy="2396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84"/>
              </a:lnSpc>
            </a:pPr>
            <a:r>
              <a:rPr lang="en-US" sz="2774" b="true">
                <a:solidFill>
                  <a:srgbClr val="000000"/>
                </a:solidFill>
                <a:latin typeface="Boriboon Bold"/>
                <a:ea typeface="Boriboon Bold"/>
                <a:cs typeface="Boriboon Bold"/>
                <a:sym typeface="Boriboon Bold"/>
              </a:rPr>
              <a:t>Team Name:</a:t>
            </a:r>
          </a:p>
          <a:p>
            <a:pPr algn="ctr">
              <a:lnSpc>
                <a:spcPts val="3884"/>
              </a:lnSpc>
            </a:pPr>
            <a:r>
              <a:rPr lang="en-US" sz="2774" b="true">
                <a:solidFill>
                  <a:srgbClr val="000000"/>
                </a:solidFill>
                <a:latin typeface="Boriboon Bold"/>
                <a:ea typeface="Boriboon Bold"/>
                <a:cs typeface="Boriboon Bold"/>
                <a:sym typeface="Boriboon Bold"/>
              </a:rPr>
              <a:t>Team Members:</a:t>
            </a:r>
          </a:p>
          <a:p>
            <a:pPr algn="ctr">
              <a:lnSpc>
                <a:spcPts val="3884"/>
              </a:lnSpc>
            </a:pPr>
            <a:r>
              <a:rPr lang="en-US" sz="2774" b="true">
                <a:solidFill>
                  <a:srgbClr val="000000"/>
                </a:solidFill>
                <a:latin typeface="Boriboon Bold"/>
                <a:ea typeface="Boriboon Bold"/>
                <a:cs typeface="Boriboon Bold"/>
                <a:sym typeface="Boriboon Bold"/>
              </a:rPr>
              <a:t>Theme: </a:t>
            </a:r>
            <a:r>
              <a:rPr lang="en-US" sz="2774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(your choosen problem statement topic)</a:t>
            </a:r>
          </a:p>
          <a:p>
            <a:pPr algn="ctr">
              <a:lnSpc>
                <a:spcPts val="3884"/>
              </a:lnSpc>
            </a:pPr>
            <a:r>
              <a:rPr lang="en-US" sz="2774" b="true">
                <a:solidFill>
                  <a:srgbClr val="000000"/>
                </a:solidFill>
                <a:latin typeface="Boriboon Bold"/>
                <a:ea typeface="Boriboon Bold"/>
                <a:cs typeface="Boriboon Bold"/>
                <a:sym typeface="Boriboon Bold"/>
              </a:rPr>
              <a:t>Track: </a:t>
            </a:r>
            <a:r>
              <a:rPr lang="en-US" sz="2774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(The domain you were using)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95254" y="2145046"/>
            <a:ext cx="9897493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10177">
            <a:off x="9861505" y="-2961654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01458" y="349407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38987" y="1971126"/>
            <a:ext cx="801002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Problem Statement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929340" y="6843060"/>
            <a:ext cx="43161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10177">
            <a:off x="9861505" y="-2961654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301458" y="349407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138987" y="1971126"/>
            <a:ext cx="801002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Your Solution</a:t>
            </a:r>
          </a:p>
        </p:txBody>
      </p:sp>
      <p:sp>
        <p:nvSpPr>
          <p:cNvPr name="TextBox 5" id="5"/>
          <p:cNvSpPr txBox="true"/>
          <p:nvPr/>
        </p:nvSpPr>
        <p:spPr>
          <a:xfrm rot="-5400000">
            <a:off x="-929340" y="6843060"/>
            <a:ext cx="43161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38987" y="1971126"/>
            <a:ext cx="8010026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Tech Stack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3301458" y="349407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6" y="0"/>
                </a:lnTo>
                <a:lnTo>
                  <a:pt x="96509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610177">
            <a:off x="9861505" y="-2961654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6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5400000">
            <a:off x="-929340" y="6843060"/>
            <a:ext cx="43161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57300" y="1301811"/>
            <a:ext cx="5593043" cy="95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20"/>
              </a:lnSpc>
            </a:pPr>
            <a:r>
              <a:rPr lang="en-US" sz="5586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System Design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4227963" y="3824080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7" y="0"/>
                </a:lnTo>
                <a:lnTo>
                  <a:pt x="96509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-929340" y="6843060"/>
            <a:ext cx="43161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1552458">
            <a:off x="9724617" y="-3091266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6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588827" y="1424760"/>
            <a:ext cx="4748146" cy="830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58"/>
              </a:lnSpc>
              <a:spcBef>
                <a:spcPct val="0"/>
              </a:spcBef>
            </a:pPr>
            <a:r>
              <a:rPr lang="en-US" sz="4827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Ex</a:t>
            </a:r>
            <a:r>
              <a:rPr lang="en-US" sz="4827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plain The Working</a:t>
            </a:r>
          </a:p>
        </p:txBody>
      </p:sp>
      <p:sp>
        <p:nvSpPr>
          <p:cNvPr name="AutoShape 7" id="7"/>
          <p:cNvSpPr/>
          <p:nvPr/>
        </p:nvSpPr>
        <p:spPr>
          <a:xfrm>
            <a:off x="9144000" y="1062787"/>
            <a:ext cx="0" cy="8161427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610177">
            <a:off x="9861505" y="-2961654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6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869355" y="1971126"/>
            <a:ext cx="10549291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Outcome/Impact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4185684" y="3869777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7" y="0"/>
                </a:lnTo>
                <a:lnTo>
                  <a:pt x="96509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8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-5400000">
            <a:off x="-929340" y="6843060"/>
            <a:ext cx="4316130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1146651">
            <a:off x="3104393" y="1398996"/>
            <a:ext cx="13757690" cy="8229600"/>
          </a:xfrm>
          <a:custGeom>
            <a:avLst/>
            <a:gdLst/>
            <a:ahLst/>
            <a:cxnLst/>
            <a:rect r="r" b="b" t="t" l="l"/>
            <a:pathLst>
              <a:path h="8229600" w="13757690">
                <a:moveTo>
                  <a:pt x="0" y="8229600"/>
                </a:moveTo>
                <a:lnTo>
                  <a:pt x="13757690" y="8229600"/>
                </a:lnTo>
                <a:lnTo>
                  <a:pt x="1375769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55760">
            <a:off x="117379" y="322431"/>
            <a:ext cx="10080802" cy="8229600"/>
          </a:xfrm>
          <a:custGeom>
            <a:avLst/>
            <a:gdLst/>
            <a:ahLst/>
            <a:cxnLst/>
            <a:rect r="r" b="b" t="t" l="l"/>
            <a:pathLst>
              <a:path h="8229600" w="10080802">
                <a:moveTo>
                  <a:pt x="0" y="0"/>
                </a:moveTo>
                <a:lnTo>
                  <a:pt x="10080802" y="0"/>
                </a:lnTo>
                <a:lnTo>
                  <a:pt x="1008080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823983" y="-93329"/>
            <a:ext cx="9650917" cy="8229600"/>
          </a:xfrm>
          <a:custGeom>
            <a:avLst/>
            <a:gdLst/>
            <a:ahLst/>
            <a:cxnLst/>
            <a:rect r="r" b="b" t="t" l="l"/>
            <a:pathLst>
              <a:path h="8229600" w="9650917">
                <a:moveTo>
                  <a:pt x="0" y="0"/>
                </a:moveTo>
                <a:lnTo>
                  <a:pt x="9650917" y="0"/>
                </a:lnTo>
                <a:lnTo>
                  <a:pt x="965091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83526" y="3756460"/>
            <a:ext cx="13520947" cy="2510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686"/>
              </a:lnSpc>
            </a:pPr>
            <a:r>
              <a:rPr lang="en-US" sz="14776">
                <a:solidFill>
                  <a:srgbClr val="000000"/>
                </a:solidFill>
                <a:latin typeface="Tropika"/>
                <a:ea typeface="Tropika"/>
                <a:cs typeface="Tropika"/>
                <a:sym typeface="Tropika"/>
              </a:rPr>
              <a:t>THANK 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57780" y="2726462"/>
            <a:ext cx="7972440" cy="76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latin typeface="Boriboon"/>
                <a:ea typeface="Boriboon"/>
                <a:cs typeface="Boriboon"/>
                <a:sym typeface="Boriboon"/>
              </a:rPr>
              <a:t>HackRagnarok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DAG_Bwcdris</dc:identifier>
  <dcterms:modified xsi:type="dcterms:W3CDTF">2011-08-01T06:04:30Z</dcterms:modified>
  <cp:revision>1</cp:revision>
  <dc:title>Blue White Modern Gradient Thesis Defense Presentation</dc:title>
</cp:coreProperties>
</file>

<file path=docProps/thumbnail.jpeg>
</file>